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0" r:id="rId4"/>
    <p:sldId id="263" r:id="rId5"/>
    <p:sldId id="265" r:id="rId6"/>
    <p:sldId id="258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1A531-AE54-475E-94C8-6B8671D708B4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6E18A-184B-45DE-A775-E2E310A0EF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47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En oranje kleuren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E18A-184B-45DE-A775-E2E310A0EFD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1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F419-D290-464F-8EFE-D703FB41607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0E9B-58F8-4AD1-9DBC-332F8498B3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3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F419-D290-464F-8EFE-D703FB41607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0E9B-58F8-4AD1-9DBC-332F8498B3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5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F419-D290-464F-8EFE-D703FB41607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0E9B-58F8-4AD1-9DBC-332F8498B3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77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F419-D290-464F-8EFE-D703FB41607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0E9B-58F8-4AD1-9DBC-332F8498B3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216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F419-D290-464F-8EFE-D703FB41607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0E9B-58F8-4AD1-9DBC-332F8498B3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86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F419-D290-464F-8EFE-D703FB41607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0E9B-58F8-4AD1-9DBC-332F8498B3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51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F419-D290-464F-8EFE-D703FB41607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0E9B-58F8-4AD1-9DBC-332F8498B3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66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F419-D290-464F-8EFE-D703FB41607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0E9B-58F8-4AD1-9DBC-332F8498B3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8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F419-D290-464F-8EFE-D703FB41607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0E9B-58F8-4AD1-9DBC-332F8498B3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08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F419-D290-464F-8EFE-D703FB41607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0E9B-58F8-4AD1-9DBC-332F8498B3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5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F419-D290-464F-8EFE-D703FB41607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0E9B-58F8-4AD1-9DBC-332F8498B3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44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8F419-D290-464F-8EFE-D703FB416075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0E9B-58F8-4AD1-9DBC-332F8498B3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17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449"/>
            <a:ext cx="3384376" cy="238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553626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0" y="2564904"/>
            <a:ext cx="9144000" cy="52322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Ruimte voor Ontwikkeling</a:t>
            </a:r>
          </a:p>
          <a:p>
            <a:pPr algn="ctr"/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Koers 2020-2024</a:t>
            </a:r>
          </a:p>
        </p:txBody>
      </p:sp>
    </p:spTree>
    <p:extLst>
      <p:ext uri="{BB962C8B-B14F-4D97-AF65-F5344CB8AC3E}">
        <p14:creationId xmlns:p14="http://schemas.microsoft.com/office/powerpoint/2010/main" val="183053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-3718" y="-27384"/>
            <a:ext cx="9144000" cy="6858000"/>
          </a:xfrm>
          <a:prstGeom prst="rect">
            <a:avLst/>
          </a:prstGeom>
          <a:solidFill>
            <a:srgbClr val="FF99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4211960" y="1001634"/>
            <a:ext cx="4032448" cy="1635278"/>
          </a:xfrm>
          <a:prstGeom prst="rect">
            <a:avLst/>
          </a:prstGeom>
          <a:solidFill>
            <a:schemeClr val="bg1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4211960" y="1281119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 kind op De Schalm ontwikkelt zich  optimaal vanuit eigen talent, in een breed perspectief (cognitief en sociaal-emotioneel). Vanuit geleerde kennis en vaardigheden voorbereid op de dag van morgen: zelfbewust, kritische denker en onbevooroordeeld naar de omgeving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211960" y="1001633"/>
            <a:ext cx="4032448" cy="276999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Onze missie </a:t>
            </a:r>
          </a:p>
        </p:txBody>
      </p:sp>
      <p:sp>
        <p:nvSpPr>
          <p:cNvPr id="10" name="Rechthoek 9"/>
          <p:cNvSpPr/>
          <p:nvPr/>
        </p:nvSpPr>
        <p:spPr>
          <a:xfrm>
            <a:off x="4211960" y="3182613"/>
            <a:ext cx="4032448" cy="1110483"/>
          </a:xfrm>
          <a:prstGeom prst="rect">
            <a:avLst/>
          </a:prstGeom>
          <a:solidFill>
            <a:schemeClr val="bg1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4211960" y="3162637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Betekenisvol onderwijs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Thematische context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ieder kind zone van de naaste ontwikkeling, de wens voor individuele ontwikkellijnen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Sterke kennisbasis voor taal en rekenen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mediawijsheid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211960" y="2751311"/>
            <a:ext cx="4032448" cy="461665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Onze visie: Spelen, leren, ontwikkelen vanuit de principes van ontwikkelingsgericht onderwijs </a:t>
            </a:r>
          </a:p>
        </p:txBody>
      </p:sp>
      <p:sp>
        <p:nvSpPr>
          <p:cNvPr id="13" name="Rechthoek 12"/>
          <p:cNvSpPr/>
          <p:nvPr/>
        </p:nvSpPr>
        <p:spPr>
          <a:xfrm>
            <a:off x="4211960" y="4437113"/>
            <a:ext cx="4032448" cy="1119028"/>
          </a:xfrm>
          <a:prstGeom prst="rect">
            <a:avLst/>
          </a:prstGeom>
          <a:solidFill>
            <a:schemeClr val="bg1"/>
          </a:solidFill>
          <a:ln w="31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4211960" y="4725144"/>
            <a:ext cx="4032448" cy="83099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Betrokkenheid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Ruimte voor ontwikkeling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4211960" y="4437112"/>
            <a:ext cx="4032448" cy="276999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Onze kernwaarden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89220"/>
            <a:ext cx="3240360" cy="511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Ruimte voor Ontwikkeling</a:t>
            </a:r>
          </a:p>
          <a:p>
            <a:pPr algn="ctr"/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Koers 2020-2024</a:t>
            </a:r>
          </a:p>
        </p:txBody>
      </p:sp>
    </p:spTree>
    <p:extLst>
      <p:ext uri="{BB962C8B-B14F-4D97-AF65-F5344CB8AC3E}">
        <p14:creationId xmlns:p14="http://schemas.microsoft.com/office/powerpoint/2010/main" val="163496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4788024" y="1022539"/>
            <a:ext cx="4248472" cy="2406461"/>
          </a:xfrm>
          <a:prstGeom prst="rect">
            <a:avLst/>
          </a:prstGeom>
          <a:solidFill>
            <a:schemeClr val="bg1"/>
          </a:solidFill>
          <a:ln w="31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4788024" y="98072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Verdieping en uitbreiding IPC (projectplan IPC)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Uitbreiding naar groep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Verkenning uitbreiding naar groep 1-3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Verdieping groep (4) 5 t/m 8: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Kwaliteitsslag aanbod: kennis, inzicht en vaardigheidsdoelen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Versterking rol van de leerkracht: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Guided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gericht op groei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mindset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Vergroten inbreng van het kind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IPC internationaal (in combinatie met Engels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Twin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Engels)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Ouderbetrokkenheid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788024" y="692696"/>
            <a:ext cx="4248472" cy="276999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Betekenisvol leren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678904"/>
            <a:ext cx="4067175" cy="563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0" y="-46548"/>
            <a:ext cx="9144000" cy="52322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Ruimte voor Ontwikkeling</a:t>
            </a:r>
          </a:p>
          <a:p>
            <a:pPr algn="ctr"/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Koers 2020-2024</a:t>
            </a:r>
          </a:p>
        </p:txBody>
      </p:sp>
      <p:sp>
        <p:nvSpPr>
          <p:cNvPr id="10" name="Rechthoek 9"/>
          <p:cNvSpPr/>
          <p:nvPr/>
        </p:nvSpPr>
        <p:spPr>
          <a:xfrm>
            <a:off x="4788024" y="5229201"/>
            <a:ext cx="4248472" cy="1080119"/>
          </a:xfrm>
          <a:prstGeom prst="rect">
            <a:avLst/>
          </a:prstGeom>
          <a:solidFill>
            <a:schemeClr val="bg1"/>
          </a:solidFill>
          <a:ln w="31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4788024" y="5229201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Thematisch leren groep 1-8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Door inzet van OGO of IPC maken we de verbinding met theoretisch leren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De zaakvakken creatieve vakken spelen hierin een belangrijke rol</a:t>
            </a: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788024" y="3573016"/>
            <a:ext cx="4248472" cy="1512167"/>
          </a:xfrm>
          <a:prstGeom prst="rect">
            <a:avLst/>
          </a:prstGeom>
          <a:solidFill>
            <a:schemeClr val="bg1"/>
          </a:solidFill>
          <a:ln w="31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4788024" y="3573016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Reken onderwijs (projectplan rekenen)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Rekenbelevingswereld: Doe &amp; Leer: spelen, handelen, ontdekken in (deels) gemixte onderwijs. Vanuit zicht op de leerlijn ruimte creëren binnen je methode voor betekenisvol onderwijs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Uitbreiding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Snappet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groep 6-8 in combinatie met WIG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6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79512" y="806515"/>
            <a:ext cx="4032448" cy="3270557"/>
          </a:xfrm>
          <a:prstGeom prst="rect">
            <a:avLst/>
          </a:prstGeom>
          <a:solidFill>
            <a:schemeClr val="bg1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79512" y="1086001"/>
            <a:ext cx="403244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Boven de leerlijnen staan waardoor methode als handreiking gebruikt kan gaan worden (Rekenen, in combinatie met betekenisvol leren)</a:t>
            </a: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Daar waar mogelijk waardevolle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groepsdoorbrekende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instructies  aanbieden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Didactisch differentiatie vanuit eigen didactisch DNA passend bij de onderwijsbehoefte van het kind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Meer en hoogbegaafdheid: plus aanbod creëren binnen de groepen</a:t>
            </a: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79512" y="806515"/>
            <a:ext cx="4032448" cy="276999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van de naaste ontwikkeling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Ruimte voor Ontwikkeling</a:t>
            </a:r>
          </a:p>
          <a:p>
            <a:pPr algn="ctr"/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Koers 2020-2024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592691" cy="6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70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4644008" y="806515"/>
            <a:ext cx="4032448" cy="3270557"/>
          </a:xfrm>
          <a:prstGeom prst="rect">
            <a:avLst/>
          </a:prstGeom>
          <a:solidFill>
            <a:schemeClr val="bg1"/>
          </a:solidFill>
          <a:ln w="31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4644008" y="1086001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Meer en hoogbegaafdheid: ruimte voor ontwikkelingsgelijken in combinatie met ontwikkeling van wetenschap, techniek en internationalisering</a:t>
            </a:r>
            <a:endParaRPr lang="nl-NL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nl-NL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Inbreng in het eigen leerproces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Kind gesprek – omkeergesprek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Kind rapport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Aanpassing van de rapportage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(Inzicht in) Eigen leerdoelen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Leerlingenraad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644008" y="806515"/>
            <a:ext cx="4032448" cy="276999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Talentontwikkeling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Ruimte voor Ontwikkeling</a:t>
            </a:r>
          </a:p>
          <a:p>
            <a:pPr algn="ctr"/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Koers 2020-2024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2337"/>
            <a:ext cx="3816424" cy="562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33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3168352" cy="610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1026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352</Words>
  <Application>Microsoft Office PowerPoint</Application>
  <PresentationFormat>Diavoorstelling (4:3)</PresentationFormat>
  <Paragraphs>61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Kim de Jong</dc:creator>
  <cp:lastModifiedBy>Jos Coolen</cp:lastModifiedBy>
  <cp:revision>23</cp:revision>
  <dcterms:created xsi:type="dcterms:W3CDTF">2015-11-12T21:47:50Z</dcterms:created>
  <dcterms:modified xsi:type="dcterms:W3CDTF">2020-11-25T11:49:35Z</dcterms:modified>
</cp:coreProperties>
</file>